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6" autoAdjust="0"/>
    <p:restoredTop sz="94660"/>
  </p:normalViewPr>
  <p:slideViewPr>
    <p:cSldViewPr>
      <p:cViewPr varScale="1">
        <p:scale>
          <a:sx n="110" d="100"/>
          <a:sy n="110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7701B-EAE5-4492-89EB-4C2692D6C926}" type="datetimeFigureOut">
              <a:rPr lang="ro-RO" smtClean="0"/>
              <a:pPr/>
              <a:t>24.04.2018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20042-87CB-4163-88DD-1F0ACC5613C8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0042-87CB-4163-88DD-1F0ACC5613C8}" type="slidenum">
              <a:rPr lang="ro-RO" smtClean="0"/>
              <a:pPr/>
              <a:t>3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14400"/>
            <a:ext cx="8458200" cy="1222375"/>
          </a:xfrm>
        </p:spPr>
        <p:txBody>
          <a:bodyPr/>
          <a:lstStyle/>
          <a:p>
            <a:r>
              <a:rPr lang="ro-RO" dirty="0" smtClean="0"/>
              <a:t>                           Constanța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048000"/>
            <a:ext cx="8458200" cy="914400"/>
          </a:xfrm>
        </p:spPr>
        <p:txBody>
          <a:bodyPr/>
          <a:lstStyle/>
          <a:p>
            <a:endParaRPr lang="ro-RO" dirty="0"/>
          </a:p>
        </p:txBody>
      </p:sp>
      <p:pic>
        <p:nvPicPr>
          <p:cNvPr id="1026" name="Picture 2" descr="C:\Users\User\Downloads\28236304_149472339052314_47741799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981200"/>
            <a:ext cx="3733800" cy="2557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metropolitana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constituit</a:t>
            </a:r>
            <a:r>
              <a:rPr lang="ro-RO" dirty="0" smtClean="0"/>
              <a:t>ă</a:t>
            </a:r>
            <a:r>
              <a:rPr lang="en-US" dirty="0" smtClean="0"/>
              <a:t> la </a:t>
            </a:r>
            <a:r>
              <a:rPr lang="en-US" dirty="0" err="1" smtClean="0"/>
              <a:t>inceputul</a:t>
            </a:r>
            <a:r>
              <a:rPr lang="en-US" dirty="0" smtClean="0"/>
              <a:t> </a:t>
            </a:r>
            <a:r>
              <a:rPr lang="en-US" dirty="0" err="1" smtClean="0"/>
              <a:t>anului</a:t>
            </a:r>
            <a:r>
              <a:rPr lang="en-US" dirty="0" smtClean="0"/>
              <a:t> 2007. Este </a:t>
            </a:r>
            <a:r>
              <a:rPr lang="en-US" dirty="0" err="1" smtClean="0"/>
              <a:t>compus</a:t>
            </a:r>
            <a:r>
              <a:rPr lang="ro-RO" dirty="0" smtClean="0"/>
              <a:t>ă</a:t>
            </a:r>
            <a:r>
              <a:rPr lang="en-US" dirty="0" smtClean="0"/>
              <a:t> din 14 </a:t>
            </a:r>
            <a:r>
              <a:rPr lang="en-US" dirty="0" err="1" smtClean="0"/>
              <a:t>localit</a:t>
            </a:r>
            <a:r>
              <a:rPr lang="ro-RO" dirty="0" smtClean="0"/>
              <a:t>ăț</a:t>
            </a:r>
            <a:r>
              <a:rPr lang="en-US" dirty="0" err="1" smtClean="0"/>
              <a:t>i</a:t>
            </a:r>
            <a:r>
              <a:rPr lang="en-US" dirty="0" smtClean="0"/>
              <a:t> –</a:t>
            </a:r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</a:t>
            </a:r>
            <a:r>
              <a:rPr lang="en-US" dirty="0" err="1" smtClean="0"/>
              <a:t>av</a:t>
            </a:r>
            <a:r>
              <a:rPr lang="ro-RO" dirty="0" smtClean="0"/>
              <a:t>â</a:t>
            </a:r>
            <a:r>
              <a:rPr lang="en-US" dirty="0" err="1" smtClean="0"/>
              <a:t>nd</a:t>
            </a:r>
            <a:r>
              <a:rPr lang="en-US" dirty="0" smtClean="0"/>
              <a:t> 5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ora</a:t>
            </a:r>
            <a:r>
              <a:rPr lang="ro-RO" dirty="0" smtClean="0"/>
              <a:t>ș</a:t>
            </a:r>
            <a:r>
              <a:rPr lang="en-US" dirty="0" smtClean="0"/>
              <a:t>e </a:t>
            </a:r>
            <a:r>
              <a:rPr lang="en-US" dirty="0" err="1" smtClean="0"/>
              <a:t>si</a:t>
            </a:r>
            <a:r>
              <a:rPr lang="en-US" dirty="0" smtClean="0"/>
              <a:t> 8 </a:t>
            </a:r>
            <a:r>
              <a:rPr lang="en-US" dirty="0" err="1" smtClean="0"/>
              <a:t>comune</a:t>
            </a:r>
            <a:r>
              <a:rPr lang="en-US" dirty="0" smtClean="0"/>
              <a:t> .</a:t>
            </a:r>
            <a:r>
              <a:rPr lang="en-US" dirty="0" err="1" smtClean="0"/>
              <a:t>Concentreaz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marea</a:t>
            </a:r>
            <a:r>
              <a:rPr lang="en-US" dirty="0" smtClean="0"/>
              <a:t> parte a </a:t>
            </a:r>
            <a:r>
              <a:rPr lang="en-US" dirty="0" err="1" smtClean="0"/>
              <a:t>locuitorilor</a:t>
            </a:r>
            <a:r>
              <a:rPr lang="en-US" dirty="0" smtClean="0"/>
              <a:t> in </a:t>
            </a:r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 387.593.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458200" cy="1371601"/>
          </a:xfrm>
        </p:spPr>
        <p:txBody>
          <a:bodyPr/>
          <a:lstStyle/>
          <a:p>
            <a:r>
              <a:rPr lang="hu-HU" dirty="0" smtClean="0"/>
              <a:t>                       Transporturi                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362200"/>
            <a:ext cx="8458200" cy="914400"/>
          </a:xfrm>
        </p:spPr>
        <p:txBody>
          <a:bodyPr>
            <a:normAutofit/>
          </a:bodyPr>
          <a:lstStyle/>
          <a:p>
            <a:r>
              <a:rPr lang="hu-HU" dirty="0" smtClean="0"/>
              <a:t>Transporturile pot fii</a:t>
            </a:r>
            <a:r>
              <a:rPr lang="en-US" dirty="0" smtClean="0"/>
              <a:t>:</a:t>
            </a:r>
            <a:endParaRPr lang="ro-R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RUTIERE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are o </a:t>
            </a:r>
            <a:r>
              <a:rPr lang="en-US" dirty="0" err="1" smtClean="0"/>
              <a:t>infrastructur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rutier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extins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err="1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modern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afar</a:t>
            </a:r>
            <a:r>
              <a:rPr lang="ro-RO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ariei</a:t>
            </a:r>
            <a:r>
              <a:rPr lang="en-US" dirty="0" smtClean="0"/>
              <a:t> </a:t>
            </a:r>
            <a:r>
              <a:rPr lang="en-US" dirty="0" err="1" smtClean="0"/>
              <a:t>municipale</a:t>
            </a:r>
            <a:r>
              <a:rPr lang="en-US" dirty="0" smtClean="0"/>
              <a:t> </a:t>
            </a:r>
            <a:r>
              <a:rPr lang="ro-RO" dirty="0" err="1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metropolitane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Forma re</a:t>
            </a:r>
            <a:r>
              <a:rPr lang="ro-RO" dirty="0" smtClean="0"/>
              <a:t>ț</a:t>
            </a:r>
            <a:r>
              <a:rPr lang="en-US" dirty="0" err="1" smtClean="0"/>
              <a:t>elei</a:t>
            </a:r>
            <a:r>
              <a:rPr lang="en-US" dirty="0" smtClean="0"/>
              <a:t> de </a:t>
            </a:r>
            <a:r>
              <a:rPr lang="en-US" dirty="0" err="1" smtClean="0"/>
              <a:t>drumuri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</a:t>
            </a:r>
            <a:r>
              <a:rPr lang="en-US" dirty="0" err="1" smtClean="0"/>
              <a:t>afara</a:t>
            </a:r>
            <a:r>
              <a:rPr lang="en-US" dirty="0" smtClean="0"/>
              <a:t> </a:t>
            </a:r>
            <a:r>
              <a:rPr lang="en-US" dirty="0" err="1" smtClean="0"/>
              <a:t>municipiului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de tip p</a:t>
            </a:r>
            <a:r>
              <a:rPr lang="ro-RO" dirty="0" smtClean="0"/>
              <a:t>â</a:t>
            </a:r>
            <a:r>
              <a:rPr lang="en-US" dirty="0" err="1" smtClean="0"/>
              <a:t>nz</a:t>
            </a:r>
            <a:r>
              <a:rPr lang="ro-RO" dirty="0" smtClean="0"/>
              <a:t>ă</a:t>
            </a:r>
            <a:r>
              <a:rPr lang="en-US" dirty="0" smtClean="0"/>
              <a:t> de p</a:t>
            </a:r>
            <a:r>
              <a:rPr lang="ro-RO" dirty="0" smtClean="0"/>
              <a:t>ă</a:t>
            </a:r>
            <a:r>
              <a:rPr lang="en-US" dirty="0" err="1" smtClean="0"/>
              <a:t>ianjen</a:t>
            </a:r>
            <a:r>
              <a:rPr lang="ro-RO" dirty="0" smtClean="0"/>
              <a:t> </a:t>
            </a:r>
            <a:r>
              <a:rPr lang="en-US" dirty="0" smtClean="0"/>
              <a:t>.</a:t>
            </a:r>
            <a:r>
              <a:rPr lang="ro-RO" dirty="0" smtClean="0"/>
              <a:t> </a:t>
            </a:r>
            <a:r>
              <a:rPr lang="en-US" dirty="0" err="1" smtClean="0"/>
              <a:t>Drumurile</a:t>
            </a:r>
            <a:r>
              <a:rPr lang="en-US" dirty="0" smtClean="0"/>
              <a:t> </a:t>
            </a:r>
            <a:r>
              <a:rPr lang="en-US" dirty="0" err="1" smtClean="0"/>
              <a:t>principale</a:t>
            </a:r>
            <a:r>
              <a:rPr lang="en-US" dirty="0" smtClean="0"/>
              <a:t> </a:t>
            </a:r>
            <a:r>
              <a:rPr lang="en-US" dirty="0" err="1" smtClean="0"/>
              <a:t>converg</a:t>
            </a:r>
            <a:r>
              <a:rPr lang="ro-RO" dirty="0" smtClean="0"/>
              <a:t>â</a:t>
            </a:r>
            <a:r>
              <a:rPr lang="en-US" dirty="0" err="1" smtClean="0"/>
              <a:t>nd</a:t>
            </a:r>
            <a:r>
              <a:rPr lang="en-US" dirty="0" smtClean="0"/>
              <a:t> c</a:t>
            </a:r>
            <a:r>
              <a:rPr lang="ro-RO" dirty="0" smtClean="0"/>
              <a:t>ă</a:t>
            </a:r>
            <a:r>
              <a:rPr lang="en-US" dirty="0" err="1" smtClean="0"/>
              <a:t>tre</a:t>
            </a:r>
            <a:r>
              <a:rPr lang="en-US" dirty="0" smtClean="0"/>
              <a:t> re</a:t>
            </a:r>
            <a:r>
              <a:rPr lang="ro-RO" dirty="0" smtClean="0"/>
              <a:t>ș</a:t>
            </a:r>
            <a:r>
              <a:rPr lang="en-US" dirty="0" err="1" smtClean="0"/>
              <a:t>edin</a:t>
            </a:r>
            <a:r>
              <a:rPr lang="ro-RO" dirty="0" smtClean="0"/>
              <a:t>ță</a:t>
            </a:r>
            <a:r>
              <a:rPr lang="en-US" dirty="0" smtClean="0"/>
              <a:t> .</a:t>
            </a:r>
            <a:endParaRPr lang="ro-R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AUTOSTRAZI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conectat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Bucure</a:t>
            </a:r>
            <a:r>
              <a:rPr lang="ro-RO" dirty="0" smtClean="0"/>
              <a:t>ș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smtClean="0"/>
              <a:t>din </a:t>
            </a:r>
            <a:r>
              <a:rPr lang="en-US" dirty="0" err="1" smtClean="0"/>
              <a:t>anul</a:t>
            </a:r>
            <a:r>
              <a:rPr lang="en-US" dirty="0" smtClean="0"/>
              <a:t> 2012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autostrada</a:t>
            </a:r>
            <a:r>
              <a:rPr lang="en-US" dirty="0" smtClean="0"/>
              <a:t> A2.Este prima </a:t>
            </a:r>
            <a:r>
              <a:rPr lang="en-US" dirty="0" err="1" smtClean="0"/>
              <a:t>autostrad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din </a:t>
            </a:r>
            <a:r>
              <a:rPr lang="en-US" dirty="0" err="1" smtClean="0"/>
              <a:t>tara</a:t>
            </a:r>
            <a:r>
              <a:rPr lang="en-US" dirty="0" smtClean="0"/>
              <a:t> </a:t>
            </a:r>
            <a:r>
              <a:rPr lang="en-US" dirty="0" err="1" smtClean="0"/>
              <a:t>finalizat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intregime</a:t>
            </a:r>
            <a:r>
              <a:rPr lang="en-US" dirty="0" smtClean="0"/>
              <a:t> .In </a:t>
            </a:r>
            <a:r>
              <a:rPr lang="en-US" dirty="0" err="1" smtClean="0"/>
              <a:t>vestul</a:t>
            </a:r>
            <a:r>
              <a:rPr lang="en-US" dirty="0" smtClean="0"/>
              <a:t> </a:t>
            </a:r>
            <a:r>
              <a:rPr lang="en-US" dirty="0" err="1" smtClean="0"/>
              <a:t>municipiului</a:t>
            </a:r>
            <a:r>
              <a:rPr lang="en-US" dirty="0" smtClean="0"/>
              <a:t> </a:t>
            </a:r>
            <a:r>
              <a:rPr lang="en-US" dirty="0" smtClean="0"/>
              <a:t>exist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err="1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autostrad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centur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,</a:t>
            </a:r>
            <a:r>
              <a:rPr lang="en-US" dirty="0" err="1" smtClean="0"/>
              <a:t>autostrada</a:t>
            </a:r>
            <a:r>
              <a:rPr lang="en-US" dirty="0" smtClean="0"/>
              <a:t> A4 .</a:t>
            </a:r>
            <a:r>
              <a:rPr lang="en-US" dirty="0" err="1" smtClean="0"/>
              <a:t>Parcurg</a:t>
            </a:r>
            <a:r>
              <a:rPr lang="ro-RO" dirty="0" smtClean="0"/>
              <a:t>â</a:t>
            </a:r>
            <a:r>
              <a:rPr lang="en-US" dirty="0" err="1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21.7 km de la </a:t>
            </a:r>
            <a:r>
              <a:rPr lang="en-US" dirty="0" err="1" smtClean="0"/>
              <a:t>Ovidiu</a:t>
            </a:r>
            <a:r>
              <a:rPr lang="en-US" dirty="0" smtClean="0"/>
              <a:t> ,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organizeaz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usureaz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traficul</a:t>
            </a:r>
            <a:r>
              <a:rPr lang="en-US" dirty="0" smtClean="0"/>
              <a:t> </a:t>
            </a:r>
            <a:r>
              <a:rPr lang="en-US" dirty="0" smtClean="0"/>
              <a:t>f</a:t>
            </a:r>
            <a:r>
              <a:rPr lang="ro-RO" dirty="0" smtClean="0"/>
              <a:t>ă</a:t>
            </a:r>
            <a:r>
              <a:rPr lang="en-US" dirty="0" smtClean="0"/>
              <a:t>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interfera</a:t>
            </a:r>
            <a:r>
              <a:rPr lang="en-US" dirty="0" smtClean="0"/>
              <a:t> cu </a:t>
            </a:r>
            <a:r>
              <a:rPr lang="en-US" dirty="0" err="1" smtClean="0"/>
              <a:t>cel</a:t>
            </a:r>
            <a:r>
              <a:rPr lang="en-US" dirty="0" smtClean="0"/>
              <a:t> din </a:t>
            </a:r>
            <a:r>
              <a:rPr lang="en-US" dirty="0" err="1" smtClean="0"/>
              <a:t>municipiu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DRUMURI EUROPENE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adaug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smtClean="0"/>
              <a:t>4 </a:t>
            </a:r>
            <a:r>
              <a:rPr lang="en-US" dirty="0" err="1" smtClean="0"/>
              <a:t>drumuri</a:t>
            </a:r>
            <a:r>
              <a:rPr lang="en-US" dirty="0" smtClean="0"/>
              <a:t> </a:t>
            </a:r>
            <a:r>
              <a:rPr lang="en-US" dirty="0" err="1" smtClean="0"/>
              <a:t>europene</a:t>
            </a:r>
            <a:r>
              <a:rPr lang="en-US" dirty="0" smtClean="0"/>
              <a:t> care au ca </a:t>
            </a:r>
            <a:r>
              <a:rPr lang="en-US" dirty="0" err="1" smtClean="0"/>
              <a:t>destinatie</a:t>
            </a:r>
            <a:r>
              <a:rPr lang="en-US" dirty="0" smtClean="0"/>
              <a:t> Constanta:</a:t>
            </a:r>
          </a:p>
          <a:p>
            <a:r>
              <a:rPr lang="en-US" dirty="0" smtClean="0"/>
              <a:t>DE 60 </a:t>
            </a:r>
          </a:p>
          <a:p>
            <a:r>
              <a:rPr lang="en-US" dirty="0" smtClean="0"/>
              <a:t>DE 81</a:t>
            </a:r>
          </a:p>
          <a:p>
            <a:r>
              <a:rPr lang="en-US" dirty="0" smtClean="0"/>
              <a:t>DE  87</a:t>
            </a:r>
          </a:p>
          <a:p>
            <a:r>
              <a:rPr lang="en-US" dirty="0" smtClean="0"/>
              <a:t>DRUMUL EUROPEAN 675 .</a:t>
            </a:r>
          </a:p>
          <a:p>
            <a:endParaRPr lang="ro-RO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</a:t>
            </a:r>
            <a:r>
              <a:rPr lang="en-US" dirty="0" err="1" smtClean="0"/>
              <a:t>exis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numeroase</a:t>
            </a:r>
            <a:r>
              <a:rPr lang="en-US" dirty="0" smtClean="0"/>
              <a:t> </a:t>
            </a:r>
            <a:r>
              <a:rPr lang="en-US" dirty="0" err="1" smtClean="0"/>
              <a:t>bulevarde,dispuse</a:t>
            </a:r>
            <a:r>
              <a:rPr lang="en-US" dirty="0" smtClean="0"/>
              <a:t> de-a </a:t>
            </a:r>
            <a:r>
              <a:rPr lang="en-US" dirty="0" err="1" smtClean="0"/>
              <a:t>lungul</a:t>
            </a:r>
            <a:r>
              <a:rPr lang="en-US" dirty="0" smtClean="0"/>
              <a:t> </a:t>
            </a:r>
            <a:r>
              <a:rPr lang="en-US" dirty="0" err="1" smtClean="0"/>
              <a:t>axelor</a:t>
            </a:r>
            <a:r>
              <a:rPr lang="en-US" dirty="0" smtClean="0"/>
              <a:t> </a:t>
            </a:r>
            <a:r>
              <a:rPr lang="en-US" dirty="0" err="1" smtClean="0"/>
              <a:t>cardinale,in</a:t>
            </a:r>
            <a:r>
              <a:rPr lang="en-US" dirty="0" smtClean="0"/>
              <a:t> contact direct cu </a:t>
            </a:r>
            <a:r>
              <a:rPr lang="en-US" dirty="0" err="1" smtClean="0"/>
              <a:t>acestea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numeroase</a:t>
            </a:r>
            <a:r>
              <a:rPr lang="en-US" dirty="0" smtClean="0"/>
              <a:t> </a:t>
            </a:r>
            <a:r>
              <a:rPr lang="en-US" dirty="0" err="1" smtClean="0"/>
              <a:t>strazi</a:t>
            </a:r>
            <a:r>
              <a:rPr lang="en-US" dirty="0" smtClean="0"/>
              <a:t> </a:t>
            </a:r>
            <a:r>
              <a:rPr lang="en-US" dirty="0" err="1" smtClean="0"/>
              <a:t>drepte</a:t>
            </a:r>
            <a:r>
              <a:rPr lang="en-US" dirty="0" smtClean="0"/>
              <a:t> </a:t>
            </a:r>
            <a:r>
              <a:rPr lang="en-US" dirty="0" err="1" smtClean="0"/>
              <a:t>paralele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perpendiculare</a:t>
            </a:r>
            <a:r>
              <a:rPr lang="en-US" dirty="0" smtClean="0"/>
              <a:t> .</a:t>
            </a:r>
          </a:p>
          <a:p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bulevardelor</a:t>
            </a:r>
            <a:r>
              <a:rPr lang="en-US" dirty="0" smtClean="0"/>
              <a:t> </a:t>
            </a:r>
            <a:r>
              <a:rPr lang="en-US" dirty="0" err="1" smtClean="0"/>
              <a:t>circula</a:t>
            </a:r>
            <a:r>
              <a:rPr lang="en-US" dirty="0" smtClean="0"/>
              <a:t> </a:t>
            </a:r>
            <a:r>
              <a:rPr lang="en-US" dirty="0" err="1" smtClean="0"/>
              <a:t>linii</a:t>
            </a:r>
            <a:r>
              <a:rPr lang="en-US" dirty="0" smtClean="0"/>
              <a:t> de </a:t>
            </a:r>
            <a:r>
              <a:rPr lang="en-US" dirty="0" err="1" smtClean="0"/>
              <a:t>autobuz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servesc</a:t>
            </a:r>
            <a:r>
              <a:rPr lang="en-US" dirty="0" smtClean="0"/>
              <a:t> </a:t>
            </a:r>
            <a:r>
              <a:rPr lang="en-US" dirty="0" err="1" smtClean="0"/>
              <a:t>transportul</a:t>
            </a:r>
            <a:r>
              <a:rPr lang="en-US" dirty="0" smtClean="0"/>
              <a:t> in </a:t>
            </a:r>
            <a:r>
              <a:rPr lang="en-US" dirty="0" err="1" smtClean="0"/>
              <a:t>comun.Acest</a:t>
            </a:r>
            <a:r>
              <a:rPr lang="en-US" dirty="0" smtClean="0"/>
              <a:t> </a:t>
            </a:r>
            <a:r>
              <a:rPr lang="en-US" dirty="0" err="1" smtClean="0"/>
              <a:t>Municipiu</a:t>
            </a:r>
            <a:r>
              <a:rPr lang="en-US" dirty="0" smtClean="0"/>
              <a:t> nu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circula</a:t>
            </a:r>
            <a:r>
              <a:rPr lang="en-US" dirty="0" smtClean="0"/>
              <a:t> </a:t>
            </a:r>
            <a:r>
              <a:rPr lang="en-US" dirty="0" err="1" smtClean="0"/>
              <a:t>tranvaie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nici</a:t>
            </a:r>
            <a:r>
              <a:rPr lang="en-US" dirty="0" smtClean="0"/>
              <a:t> </a:t>
            </a:r>
            <a:r>
              <a:rPr lang="en-US" dirty="0" err="1" smtClean="0"/>
              <a:t>trolebuze,fiind</a:t>
            </a:r>
            <a:r>
              <a:rPr lang="en-US" dirty="0" smtClean="0"/>
              <a:t> eliminate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mandatului</a:t>
            </a:r>
            <a:r>
              <a:rPr lang="en-US" dirty="0" smtClean="0"/>
              <a:t> </a:t>
            </a:r>
            <a:r>
              <a:rPr lang="en-US" dirty="0" err="1" smtClean="0"/>
              <a:t>primar</a:t>
            </a:r>
            <a:r>
              <a:rPr lang="en-US" dirty="0" smtClean="0"/>
              <a:t> </a:t>
            </a:r>
            <a:r>
              <a:rPr lang="en-US" dirty="0" err="1" smtClean="0"/>
              <a:t>Radu</a:t>
            </a:r>
            <a:r>
              <a:rPr lang="en-US" dirty="0" smtClean="0"/>
              <a:t> </a:t>
            </a:r>
            <a:r>
              <a:rPr lang="en-US" dirty="0" err="1" smtClean="0"/>
              <a:t>Maz</a:t>
            </a:r>
            <a:r>
              <a:rPr lang="ro-RO" smtClean="0"/>
              <a:t>ă</a:t>
            </a:r>
            <a:r>
              <a:rPr lang="en-US" smtClean="0"/>
              <a:t>re </a:t>
            </a:r>
            <a:r>
              <a:rPr lang="en-US" dirty="0" smtClean="0"/>
              <a:t>. </a:t>
            </a:r>
            <a:endParaRPr lang="ro-RO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sezonului</a:t>
            </a:r>
            <a:r>
              <a:rPr lang="en-US" dirty="0" smtClean="0"/>
              <a:t> </a:t>
            </a:r>
            <a:r>
              <a:rPr lang="en-US" dirty="0" err="1" smtClean="0"/>
              <a:t>estival</a:t>
            </a:r>
            <a:r>
              <a:rPr lang="en-US" dirty="0" smtClean="0"/>
              <a:t> </a:t>
            </a:r>
            <a:r>
              <a:rPr lang="en-US" dirty="0" err="1" smtClean="0"/>
              <a:t>circula</a:t>
            </a:r>
            <a:r>
              <a:rPr lang="en-US" dirty="0" smtClean="0"/>
              <a:t> </a:t>
            </a:r>
            <a:r>
              <a:rPr lang="en-US" dirty="0" err="1" smtClean="0"/>
              <a:t>autobuze</a:t>
            </a:r>
            <a:r>
              <a:rPr lang="en-US" dirty="0" smtClean="0"/>
              <a:t> RATC </a:t>
            </a:r>
            <a:r>
              <a:rPr lang="en-US" dirty="0" err="1" smtClean="0"/>
              <a:t>dublu</a:t>
            </a:r>
            <a:r>
              <a:rPr lang="en-US" dirty="0" smtClean="0"/>
              <a:t> </a:t>
            </a:r>
            <a:r>
              <a:rPr lang="en-US" dirty="0" err="1" smtClean="0"/>
              <a:t>etajate</a:t>
            </a:r>
            <a:r>
              <a:rPr lang="en-US" dirty="0" smtClean="0"/>
              <a:t> </a:t>
            </a:r>
            <a:r>
              <a:rPr lang="en-US" dirty="0" err="1" smtClean="0"/>
              <a:t>descoperite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ruta</a:t>
            </a:r>
            <a:r>
              <a:rPr lang="en-US" dirty="0" smtClean="0"/>
              <a:t> CFR-BVD.</a:t>
            </a:r>
          </a:p>
          <a:p>
            <a:r>
              <a:rPr lang="en-US" dirty="0" err="1" smtClean="0"/>
              <a:t>Transportul</a:t>
            </a:r>
            <a:r>
              <a:rPr lang="en-US" dirty="0" smtClean="0"/>
              <a:t> in </a:t>
            </a:r>
            <a:r>
              <a:rPr lang="en-US" dirty="0" err="1" smtClean="0"/>
              <a:t>comun</a:t>
            </a:r>
            <a:endParaRPr lang="en-US" dirty="0" smtClean="0"/>
          </a:p>
          <a:p>
            <a:r>
              <a:rPr lang="en-US" dirty="0" err="1" smtClean="0"/>
              <a:t>Reteaua</a:t>
            </a:r>
            <a:r>
              <a:rPr lang="en-US" dirty="0" smtClean="0"/>
              <a:t> de </a:t>
            </a:r>
            <a:r>
              <a:rPr lang="en-US" dirty="0" err="1" smtClean="0"/>
              <a:t>transporturi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formata</a:t>
            </a:r>
            <a:r>
              <a:rPr lang="en-US" dirty="0" smtClean="0"/>
              <a:t> in </a:t>
            </a:r>
            <a:r>
              <a:rPr lang="en-US" dirty="0" err="1" smtClean="0"/>
              <a:t>prezent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din </a:t>
            </a:r>
            <a:r>
              <a:rPr lang="en-US" dirty="0" err="1" smtClean="0"/>
              <a:t>linii</a:t>
            </a:r>
            <a:r>
              <a:rPr lang="en-US" dirty="0" smtClean="0"/>
              <a:t> de </a:t>
            </a:r>
            <a:r>
              <a:rPr lang="en-US" dirty="0" err="1" smtClean="0"/>
              <a:t>autobuz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langa</a:t>
            </a:r>
            <a:r>
              <a:rPr lang="en-US" dirty="0" smtClean="0"/>
              <a:t> RATC </a:t>
            </a:r>
            <a:r>
              <a:rPr lang="en-US" dirty="0" err="1" smtClean="0"/>
              <a:t>existra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firme</a:t>
            </a:r>
            <a:r>
              <a:rPr lang="en-US" dirty="0" smtClean="0"/>
              <a:t> de </a:t>
            </a:r>
            <a:r>
              <a:rPr lang="en-US" dirty="0" err="1" smtClean="0"/>
              <a:t>microbuze</a:t>
            </a:r>
            <a:r>
              <a:rPr lang="en-US" dirty="0" smtClean="0"/>
              <a:t> private ``Maxi-Taxi``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importanta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 Media </a:t>
            </a:r>
            <a:r>
              <a:rPr lang="en-US" dirty="0" err="1" smtClean="0"/>
              <a:t>Sud.Tranvaiul</a:t>
            </a:r>
            <a:r>
              <a:rPr lang="en-US" dirty="0" smtClean="0"/>
              <a:t> 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infiintat</a:t>
            </a:r>
            <a:r>
              <a:rPr lang="en-US" dirty="0" smtClean="0"/>
              <a:t> in 1905.</a:t>
            </a:r>
            <a:endParaRPr lang="ro-R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Linii</a:t>
            </a:r>
            <a:r>
              <a:rPr lang="en-US" dirty="0" smtClean="0"/>
              <a:t> de </a:t>
            </a:r>
            <a:r>
              <a:rPr lang="en-US" dirty="0" err="1" smtClean="0"/>
              <a:t>tramvaie</a:t>
            </a:r>
            <a:r>
              <a:rPr lang="en-US" dirty="0" smtClean="0"/>
              <a:t> </a:t>
            </a:r>
            <a:r>
              <a:rPr lang="en-US" dirty="0" err="1" smtClean="0"/>
              <a:t>trase</a:t>
            </a:r>
            <a:r>
              <a:rPr lang="en-US" dirty="0" smtClean="0"/>
              <a:t> de </a:t>
            </a:r>
            <a:r>
              <a:rPr lang="en-US" dirty="0" err="1" smtClean="0"/>
              <a:t>cai</a:t>
            </a:r>
            <a:r>
              <a:rPr lang="en-US" dirty="0" smtClean="0"/>
              <a:t> </a:t>
            </a:r>
            <a:r>
              <a:rPr lang="en-US" dirty="0" err="1" smtClean="0"/>
              <a:t>numite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tramcare</a:t>
            </a:r>
            <a:r>
              <a:rPr lang="en-US" dirty="0" smtClean="0"/>
              <a:t> .</a:t>
            </a:r>
            <a:r>
              <a:rPr lang="en-US" dirty="0" err="1" smtClean="0"/>
              <a:t>Acestea</a:t>
            </a:r>
            <a:r>
              <a:rPr lang="en-US" dirty="0" smtClean="0"/>
              <a:t> </a:t>
            </a:r>
            <a:r>
              <a:rPr lang="en-US" dirty="0" err="1" smtClean="0"/>
              <a:t>deserveau</a:t>
            </a:r>
            <a:r>
              <a:rPr lang="en-US" dirty="0" smtClean="0"/>
              <a:t> </a:t>
            </a:r>
            <a:r>
              <a:rPr lang="en-US" dirty="0" err="1" smtClean="0"/>
              <a:t>centrul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faceau</a:t>
            </a:r>
            <a:r>
              <a:rPr lang="en-US" dirty="0" smtClean="0"/>
              <a:t> </a:t>
            </a:r>
            <a:r>
              <a:rPr lang="en-US" dirty="0" err="1" smtClean="0"/>
              <a:t>legatura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Constanta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Techirghiol.In</a:t>
            </a:r>
            <a:r>
              <a:rPr lang="en-US" dirty="0" smtClean="0"/>
              <a:t> </a:t>
            </a:r>
            <a:r>
              <a:rPr lang="en-US" dirty="0" err="1" smtClean="0"/>
              <a:t>anul</a:t>
            </a:r>
            <a:r>
              <a:rPr lang="en-US" dirty="0" smtClean="0"/>
              <a:t> 1906 a </a:t>
            </a:r>
            <a:r>
              <a:rPr lang="en-US" dirty="0" err="1" smtClean="0"/>
              <a:t>avut</a:t>
            </a:r>
            <a:r>
              <a:rPr lang="en-US" dirty="0" smtClean="0"/>
              <a:t> loc </a:t>
            </a:r>
            <a:r>
              <a:rPr lang="en-US" dirty="0" err="1" smtClean="0"/>
              <a:t>infiintarea</a:t>
            </a:r>
            <a:r>
              <a:rPr lang="en-US" dirty="0" smtClean="0"/>
              <a:t> </a:t>
            </a:r>
            <a:r>
              <a:rPr lang="en-US" dirty="0" err="1" smtClean="0"/>
              <a:t>statiuni</a:t>
            </a:r>
            <a:r>
              <a:rPr lang="en-US" dirty="0" smtClean="0"/>
              <a:t> </a:t>
            </a:r>
            <a:r>
              <a:rPr lang="en-US" dirty="0" err="1" smtClean="0"/>
              <a:t>Mamaia,in</a:t>
            </a:r>
            <a:r>
              <a:rPr lang="en-US" dirty="0" smtClean="0"/>
              <a:t> 1943 are loc </a:t>
            </a:r>
            <a:r>
              <a:rPr lang="en-US" dirty="0" err="1" smtClean="0"/>
              <a:t>electrificarea</a:t>
            </a:r>
            <a:r>
              <a:rPr lang="en-US" dirty="0" smtClean="0"/>
              <a:t> </a:t>
            </a:r>
            <a:r>
              <a:rPr lang="en-US" dirty="0" err="1" smtClean="0"/>
              <a:t>tramvaielor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infiintarea</a:t>
            </a:r>
            <a:r>
              <a:rPr lang="en-US" dirty="0" smtClean="0"/>
              <a:t> </a:t>
            </a:r>
            <a:r>
              <a:rPr lang="en-US" dirty="0" err="1" smtClean="0"/>
              <a:t>trolebuzelor</a:t>
            </a:r>
            <a:r>
              <a:rPr lang="en-US" smtClean="0"/>
              <a:t> in Constanta.</a:t>
            </a:r>
            <a:endParaRPr lang="ro-R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Amplasare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525963"/>
          </a:xfrm>
        </p:spPr>
        <p:txBody>
          <a:bodyPr/>
          <a:lstStyle/>
          <a:p>
            <a:r>
              <a:rPr lang="hu-HU" dirty="0" smtClean="0"/>
              <a:t>Constanta se află </a:t>
            </a:r>
            <a:r>
              <a:rPr lang="ro-RO" dirty="0" smtClean="0"/>
              <a:t>în sud-estul României cu deschidere la Marea Neagră.</a:t>
            </a:r>
          </a:p>
          <a:p>
            <a:r>
              <a:rPr lang="ro-RO" dirty="0" smtClean="0"/>
              <a:t>Este intr-o zonă lagunară la est,posedă o plajă proprie de 6 km.In partea de Nord se află Mamaia care este cea mai populată stațiune turistică de pe litoral.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ape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O mare parte din suprafața municipiului este intr-o arie lagunară ,având lacul Siutghiol,cunoscut ca </a:t>
            </a:r>
            <a:r>
              <a:rPr lang="en-US" dirty="0" smtClean="0"/>
              <a:t>``</a:t>
            </a:r>
            <a:r>
              <a:rPr lang="en-US" dirty="0" err="1" smtClean="0"/>
              <a:t>Limanul</a:t>
            </a:r>
            <a:r>
              <a:rPr lang="en-US" dirty="0" smtClean="0"/>
              <a:t> </a:t>
            </a:r>
            <a:r>
              <a:rPr lang="en-US" dirty="0" err="1" smtClean="0"/>
              <a:t>Canara</a:t>
            </a:r>
            <a:r>
              <a:rPr lang="en-US" dirty="0" smtClean="0"/>
              <a:t>`` </a:t>
            </a:r>
            <a:r>
              <a:rPr lang="en-US" dirty="0" err="1" smtClean="0"/>
              <a:t>sau</a:t>
            </a:r>
            <a:r>
              <a:rPr lang="en-US" dirty="0" smtClean="0"/>
              <a:t> ``</a:t>
            </a:r>
            <a:r>
              <a:rPr lang="en-US" dirty="0" err="1" smtClean="0"/>
              <a:t>Ghiolul</a:t>
            </a:r>
            <a:r>
              <a:rPr lang="en-US" dirty="0" smtClean="0"/>
              <a:t> Mare`` , </a:t>
            </a:r>
            <a:r>
              <a:rPr lang="en-US" dirty="0" err="1" smtClean="0"/>
              <a:t>lacul</a:t>
            </a:r>
            <a:r>
              <a:rPr lang="en-US" dirty="0" smtClean="0"/>
              <a:t> </a:t>
            </a:r>
            <a:r>
              <a:rPr lang="en-US" dirty="0" err="1" smtClean="0"/>
              <a:t>Mamaia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</a:t>
            </a:r>
            <a:r>
              <a:rPr lang="en-US" dirty="0" err="1" smtClean="0"/>
              <a:t>limbaj</a:t>
            </a:r>
            <a:r>
              <a:rPr lang="en-US" dirty="0" smtClean="0"/>
              <a:t> </a:t>
            </a:r>
            <a:r>
              <a:rPr lang="en-US" dirty="0" err="1" smtClean="0"/>
              <a:t>turistic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Constanta se </a:t>
            </a:r>
            <a:r>
              <a:rPr lang="en-US" dirty="0" err="1" smtClean="0"/>
              <a:t>afl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practic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insul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m</a:t>
            </a:r>
            <a:r>
              <a:rPr lang="ro-RO" dirty="0" smtClean="0"/>
              <a:t>ă</a:t>
            </a:r>
            <a:r>
              <a:rPr lang="en-US" dirty="0" err="1" smtClean="0"/>
              <a:t>rginit</a:t>
            </a:r>
            <a:r>
              <a:rPr lang="en-US" dirty="0" smtClean="0"/>
              <a:t> la </a:t>
            </a:r>
            <a:r>
              <a:rPr lang="en-US" dirty="0" err="1" smtClean="0"/>
              <a:t>nord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nord</a:t>
            </a:r>
            <a:r>
              <a:rPr lang="en-US" dirty="0" smtClean="0"/>
              <a:t>-vest de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Poarta</a:t>
            </a:r>
            <a:r>
              <a:rPr lang="en-US" dirty="0" smtClean="0"/>
              <a:t>  Alba-</a:t>
            </a:r>
            <a:r>
              <a:rPr lang="en-US" dirty="0" err="1" smtClean="0"/>
              <a:t>Midia</a:t>
            </a:r>
            <a:r>
              <a:rPr lang="en-US" dirty="0" smtClean="0"/>
              <a:t> N</a:t>
            </a:r>
            <a:r>
              <a:rPr lang="ro-RO" dirty="0" smtClean="0"/>
              <a:t>ă</a:t>
            </a:r>
            <a:r>
              <a:rPr lang="en-US" dirty="0" err="1" smtClean="0"/>
              <a:t>vodari.La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Neagr</a:t>
            </a:r>
            <a:r>
              <a:rPr lang="ro-RO" dirty="0" smtClean="0"/>
              <a:t>ă</a:t>
            </a:r>
            <a:r>
              <a:rPr lang="en-US" dirty="0" smtClean="0"/>
              <a:t>, la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vest </a:t>
            </a:r>
            <a:r>
              <a:rPr lang="en-US" dirty="0" err="1" smtClean="0"/>
              <a:t>Canalul</a:t>
            </a:r>
            <a:r>
              <a:rPr lang="en-US" dirty="0" smtClean="0"/>
              <a:t> Dun</a:t>
            </a:r>
            <a:r>
              <a:rPr lang="ro-RO" dirty="0" smtClean="0"/>
              <a:t>ă</a:t>
            </a:r>
            <a:r>
              <a:rPr lang="en-US" dirty="0" smtClean="0"/>
              <a:t>re-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Neagr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suprafa</a:t>
            </a:r>
            <a:r>
              <a:rPr lang="ro-RO" dirty="0" smtClean="0"/>
              <a:t>ța</a:t>
            </a:r>
            <a:r>
              <a:rPr lang="en-US" dirty="0" smtClean="0"/>
              <a:t> nu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nicio</a:t>
            </a:r>
            <a:r>
              <a:rPr lang="en-US" dirty="0" smtClean="0"/>
              <a:t> </a:t>
            </a:r>
            <a:r>
              <a:rPr lang="en-US" dirty="0" err="1" smtClean="0"/>
              <a:t>surs</a:t>
            </a:r>
            <a:r>
              <a:rPr lang="ro-RO" dirty="0" smtClean="0"/>
              <a:t>ă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curg</a:t>
            </a:r>
            <a:r>
              <a:rPr lang="ro-RO" dirty="0" smtClean="0"/>
              <a:t>ă</a:t>
            </a:r>
            <a:r>
              <a:rPr lang="en-US" dirty="0" err="1" smtClean="0"/>
              <a:t>toare</a:t>
            </a:r>
            <a:r>
              <a:rPr lang="en-US" dirty="0" smtClean="0"/>
              <a:t> , sub </a:t>
            </a:r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freatic</a:t>
            </a:r>
            <a:r>
              <a:rPr lang="ro-RO" dirty="0" smtClean="0"/>
              <a:t>ă</a:t>
            </a:r>
            <a:r>
              <a:rPr lang="en-US" dirty="0" smtClean="0"/>
              <a:t> din </a:t>
            </a:r>
            <a:r>
              <a:rPr lang="en-US" dirty="0" err="1" smtClean="0"/>
              <a:t>acviferul</a:t>
            </a:r>
            <a:r>
              <a:rPr lang="en-US" dirty="0" smtClean="0"/>
              <a:t> </a:t>
            </a:r>
            <a:r>
              <a:rPr lang="en-US" dirty="0" err="1" smtClean="0"/>
              <a:t>Jurasic</a:t>
            </a:r>
            <a:r>
              <a:rPr lang="en-US" dirty="0" smtClean="0"/>
              <a:t>-superior </a:t>
            </a:r>
            <a:r>
              <a:rPr lang="en-US" dirty="0" err="1" smtClean="0"/>
              <a:t>barremian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Debitul</a:t>
            </a:r>
            <a:r>
              <a:rPr lang="en-US" dirty="0" smtClean="0"/>
              <a:t> </a:t>
            </a:r>
            <a:r>
              <a:rPr lang="en-US" dirty="0" err="1" smtClean="0"/>
              <a:t>acesteia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acela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ca al Dun</a:t>
            </a:r>
            <a:r>
              <a:rPr lang="ro-RO" dirty="0" smtClean="0"/>
              <a:t>ă</a:t>
            </a:r>
            <a:r>
              <a:rPr lang="en-US" dirty="0" err="1" smtClean="0"/>
              <a:t>rii</a:t>
            </a:r>
            <a:r>
              <a:rPr lang="en-US" dirty="0" smtClean="0"/>
              <a:t> , </a:t>
            </a:r>
            <a:r>
              <a:rPr lang="en-US" dirty="0" err="1" smtClean="0"/>
              <a:t>fiind</a:t>
            </a:r>
            <a:r>
              <a:rPr lang="en-US" dirty="0" smtClean="0"/>
              <a:t> un important z</a:t>
            </a:r>
            <a:r>
              <a:rPr lang="ro-RO" dirty="0" smtClean="0"/>
              <a:t>ă</a:t>
            </a:r>
            <a:r>
              <a:rPr lang="en-US" dirty="0" smtClean="0"/>
              <a:t>c</a:t>
            </a:r>
            <a:r>
              <a:rPr lang="ro-RO" dirty="0" smtClean="0"/>
              <a:t>ă</a:t>
            </a:r>
            <a:r>
              <a:rPr lang="en-US" dirty="0" smtClean="0"/>
              <a:t>m</a:t>
            </a:r>
            <a:r>
              <a:rPr lang="ro-RO" dirty="0" smtClean="0"/>
              <a:t>â</a:t>
            </a:r>
            <a:r>
              <a:rPr lang="en-US" dirty="0" err="1" smtClean="0"/>
              <a:t>nt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potabil</a:t>
            </a:r>
            <a:r>
              <a:rPr lang="ro-RO" dirty="0" smtClean="0"/>
              <a:t>ă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zeci</a:t>
            </a:r>
            <a:r>
              <a:rPr lang="en-US" dirty="0" smtClean="0"/>
              <a:t> de </a:t>
            </a:r>
            <a:r>
              <a:rPr lang="en-US" dirty="0" err="1" smtClean="0"/>
              <a:t>foraje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curent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necesar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furnizeaz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popula</a:t>
            </a:r>
            <a:r>
              <a:rPr lang="ro-RO" dirty="0" smtClean="0"/>
              <a:t>ț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Constantei</a:t>
            </a:r>
            <a:r>
              <a:rPr lang="en-US" dirty="0" smtClean="0"/>
              <a:t> 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Consumul</a:t>
            </a:r>
            <a:r>
              <a:rPr lang="en-US" dirty="0" smtClean="0"/>
              <a:t> industrial de </a:t>
            </a:r>
            <a:r>
              <a:rPr lang="en-US" dirty="0" err="1" smtClean="0"/>
              <a:t>ap</a:t>
            </a:r>
            <a:r>
              <a:rPr lang="ro-RO" dirty="0" smtClean="0"/>
              <a:t>ă</a:t>
            </a:r>
            <a:r>
              <a:rPr lang="en-US" dirty="0" smtClean="0"/>
              <a:t> se face din </a:t>
            </a:r>
            <a:r>
              <a:rPr lang="en-US" dirty="0" err="1" smtClean="0"/>
              <a:t>sursa</a:t>
            </a:r>
            <a:r>
              <a:rPr lang="en-US" dirty="0" smtClean="0"/>
              <a:t> de </a:t>
            </a:r>
            <a:r>
              <a:rPr lang="en-US" dirty="0" err="1" smtClean="0"/>
              <a:t>suprafa</a:t>
            </a:r>
            <a:r>
              <a:rPr lang="ro-RO" dirty="0" smtClean="0"/>
              <a:t>ț</a:t>
            </a:r>
            <a:r>
              <a:rPr lang="en-US" dirty="0" smtClean="0"/>
              <a:t>a Gale</a:t>
            </a:r>
            <a:r>
              <a:rPr lang="ro-RO" dirty="0" smtClean="0"/>
              <a:t>ș</a:t>
            </a:r>
            <a:r>
              <a:rPr lang="en-US" dirty="0" smtClean="0"/>
              <a:t>u </a:t>
            </a:r>
            <a:r>
              <a:rPr lang="en-US" dirty="0" err="1" smtClean="0"/>
              <a:t>aflat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Poarta</a:t>
            </a:r>
            <a:r>
              <a:rPr lang="en-US" dirty="0" smtClean="0"/>
              <a:t> Alba-</a:t>
            </a:r>
            <a:r>
              <a:rPr lang="en-US" dirty="0" err="1" smtClean="0"/>
              <a:t>Midia</a:t>
            </a:r>
            <a:r>
              <a:rPr lang="en-US" dirty="0" smtClean="0"/>
              <a:t> N</a:t>
            </a:r>
            <a:r>
              <a:rPr lang="ro-RO" dirty="0" smtClean="0"/>
              <a:t>ă</a:t>
            </a:r>
            <a:r>
              <a:rPr lang="en-US" dirty="0" err="1" smtClean="0"/>
              <a:t>vodari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Din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motiv</a:t>
            </a:r>
            <a:r>
              <a:rPr lang="en-US" dirty="0" smtClean="0"/>
              <a:t> </a:t>
            </a:r>
            <a:r>
              <a:rPr lang="en-US" dirty="0" err="1" smtClean="0"/>
              <a:t>municipiul</a:t>
            </a:r>
            <a:r>
              <a:rPr lang="en-US" dirty="0" smtClean="0"/>
              <a:t> nu s-a </a:t>
            </a:r>
            <a:r>
              <a:rPr lang="en-US" dirty="0" err="1" smtClean="0"/>
              <a:t>aflat</a:t>
            </a:r>
            <a:r>
              <a:rPr lang="en-US" dirty="0" smtClean="0"/>
              <a:t> </a:t>
            </a:r>
            <a:r>
              <a:rPr lang="en-US" dirty="0" err="1" smtClean="0"/>
              <a:t>niciodat</a:t>
            </a:r>
            <a:r>
              <a:rPr lang="ro-RO" dirty="0" smtClean="0"/>
              <a:t>ă</a:t>
            </a:r>
            <a:r>
              <a:rPr lang="en-US" dirty="0" smtClean="0"/>
              <a:t> in </a:t>
            </a:r>
            <a:r>
              <a:rPr lang="en-US" dirty="0" err="1" smtClean="0"/>
              <a:t>situa</a:t>
            </a:r>
            <a:r>
              <a:rPr lang="ro-RO" dirty="0" smtClean="0"/>
              <a:t>ț</a:t>
            </a:r>
            <a:r>
              <a:rPr lang="en-US" dirty="0" err="1" smtClean="0"/>
              <a:t>ia</a:t>
            </a:r>
            <a:r>
              <a:rPr lang="en-US" dirty="0" smtClean="0"/>
              <a:t> de a </a:t>
            </a:r>
            <a:r>
              <a:rPr lang="en-US" dirty="0" err="1" smtClean="0"/>
              <a:t>restrictiona</a:t>
            </a:r>
            <a:r>
              <a:rPr lang="en-US" dirty="0" smtClean="0"/>
              <a:t> </a:t>
            </a:r>
            <a:r>
              <a:rPr lang="en-US" dirty="0" err="1" smtClean="0"/>
              <a:t>consumul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potabil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err="1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v</a:t>
            </a:r>
            <a:r>
              <a:rPr lang="ro-RO" dirty="0" smtClean="0"/>
              <a:t>â</a:t>
            </a:r>
            <a:r>
              <a:rPr lang="en-US" dirty="0" err="1" smtClean="0"/>
              <a:t>rf</a:t>
            </a:r>
            <a:r>
              <a:rPr lang="en-US" dirty="0" smtClean="0"/>
              <a:t> de </a:t>
            </a:r>
            <a:r>
              <a:rPr lang="en-US" dirty="0" err="1" smtClean="0"/>
              <a:t>sezon</a:t>
            </a:r>
            <a:r>
              <a:rPr lang="en-US" dirty="0" smtClean="0"/>
              <a:t> </a:t>
            </a:r>
            <a:r>
              <a:rPr lang="en-US" dirty="0" err="1" smtClean="0"/>
              <a:t>turistic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Clima</a:t>
            </a:r>
            <a:r>
              <a:rPr lang="en-US" dirty="0" smtClean="0"/>
              <a:t> </a:t>
            </a:r>
            <a:r>
              <a:rPr lang="en-US" dirty="0" err="1" smtClean="0"/>
              <a:t>Constantei</a:t>
            </a:r>
            <a:r>
              <a:rPr lang="en-US" dirty="0" smtClean="0"/>
              <a:t> </a:t>
            </a:r>
            <a:r>
              <a:rPr lang="en-US" dirty="0" err="1" smtClean="0"/>
              <a:t>evolueaz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fondul</a:t>
            </a:r>
            <a:r>
              <a:rPr lang="en-US" dirty="0" smtClean="0"/>
              <a:t> general al </a:t>
            </a:r>
            <a:r>
              <a:rPr lang="en-US" dirty="0" err="1" smtClean="0"/>
              <a:t>climei</a:t>
            </a:r>
            <a:r>
              <a:rPr lang="en-US" dirty="0" smtClean="0"/>
              <a:t> temperate </a:t>
            </a:r>
            <a:r>
              <a:rPr lang="en-US" dirty="0" err="1" smtClean="0"/>
              <a:t>continentale,prezent</a:t>
            </a:r>
            <a:r>
              <a:rPr lang="ro-RO" dirty="0" smtClean="0"/>
              <a:t>â</a:t>
            </a:r>
            <a:r>
              <a:rPr lang="en-US" dirty="0" err="1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particulari</a:t>
            </a:r>
            <a:r>
              <a:rPr lang="ro-RO" dirty="0" smtClean="0"/>
              <a:t>tă</a:t>
            </a:r>
            <a:r>
              <a:rPr lang="en-US" dirty="0" err="1" smtClean="0"/>
              <a:t>ti</a:t>
            </a:r>
            <a:r>
              <a:rPr lang="en-US" dirty="0" smtClean="0"/>
              <a:t> legate de </a:t>
            </a:r>
            <a:r>
              <a:rPr lang="en-US" dirty="0" err="1" smtClean="0"/>
              <a:t>pozi</a:t>
            </a:r>
            <a:r>
              <a:rPr lang="ro-RO" dirty="0" smtClean="0"/>
              <a:t>ț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geografic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err="1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 </a:t>
            </a:r>
            <a:r>
              <a:rPr lang="en-US" dirty="0" err="1" smtClean="0"/>
              <a:t>fizico-geografice</a:t>
            </a:r>
            <a:r>
              <a:rPr lang="en-US" dirty="0" smtClean="0"/>
              <a:t> ale </a:t>
            </a:r>
            <a:r>
              <a:rPr lang="en-US" dirty="0" err="1" smtClean="0"/>
              <a:t>teritoriului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Tempertaturile</a:t>
            </a:r>
            <a:r>
              <a:rPr lang="en-US" dirty="0" smtClean="0"/>
              <a:t> </a:t>
            </a:r>
            <a:r>
              <a:rPr lang="en-US" dirty="0" err="1" smtClean="0"/>
              <a:t>medii</a:t>
            </a:r>
            <a:r>
              <a:rPr lang="en-US" dirty="0" smtClean="0"/>
              <a:t> </a:t>
            </a:r>
            <a:r>
              <a:rPr lang="en-US" dirty="0" err="1" smtClean="0"/>
              <a:t>anuale</a:t>
            </a:r>
            <a:r>
              <a:rPr lang="en-US" dirty="0" smtClean="0"/>
              <a:t> se </a:t>
            </a:r>
            <a:r>
              <a:rPr lang="ro-RO" dirty="0" err="1" smtClean="0"/>
              <a:t>î</a:t>
            </a:r>
            <a:r>
              <a:rPr lang="en-US" dirty="0" err="1" smtClean="0"/>
              <a:t>nscriu</a:t>
            </a:r>
            <a:r>
              <a:rPr lang="en-US" dirty="0" smtClean="0"/>
              <a:t> cu </a:t>
            </a:r>
            <a:r>
              <a:rPr lang="en-US" dirty="0" err="1" smtClean="0"/>
              <a:t>valori</a:t>
            </a:r>
            <a:r>
              <a:rPr lang="en-US" dirty="0" smtClean="0"/>
              <a:t> </a:t>
            </a:r>
            <a:r>
              <a:rPr lang="en-US" dirty="0" err="1" smtClean="0"/>
              <a:t>superioare</a:t>
            </a:r>
            <a:r>
              <a:rPr lang="en-US" dirty="0" smtClean="0"/>
              <a:t> </a:t>
            </a:r>
            <a:r>
              <a:rPr lang="en-US" dirty="0" err="1" smtClean="0"/>
              <a:t>medii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Romania plus 11,2 grade Celsius.                                                                                                                                                    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Temperatura</a:t>
            </a:r>
            <a:r>
              <a:rPr lang="en-US" dirty="0" smtClean="0"/>
              <a:t> minim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inregistrat</a:t>
            </a:r>
            <a:r>
              <a:rPr lang="ro-RO" dirty="0" smtClean="0"/>
              <a:t>ă</a:t>
            </a:r>
            <a:r>
              <a:rPr lang="en-US" dirty="0" smtClean="0"/>
              <a:t> a </a:t>
            </a:r>
            <a:r>
              <a:rPr lang="en-US" dirty="0" err="1" smtClean="0"/>
              <a:t>fost</a:t>
            </a:r>
            <a:r>
              <a:rPr lang="en-US" dirty="0" smtClean="0"/>
              <a:t> de -25 de grade </a:t>
            </a:r>
            <a:r>
              <a:rPr lang="en-US" dirty="0" err="1" smtClean="0"/>
              <a:t>Celsius.Iar</a:t>
            </a:r>
            <a:r>
              <a:rPr lang="en-US" dirty="0" smtClean="0"/>
              <a:t> </a:t>
            </a:r>
            <a:r>
              <a:rPr lang="en-US" dirty="0" err="1" smtClean="0"/>
              <a:t>cea</a:t>
            </a:r>
            <a:r>
              <a:rPr lang="en-US" dirty="0" smtClean="0"/>
              <a:t> maxim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+38,5 de grade Celsius.</a:t>
            </a:r>
            <a:r>
              <a:rPr lang="ro-RO" dirty="0" smtClean="0"/>
              <a:t> </a:t>
            </a:r>
            <a:r>
              <a:rPr lang="en-US" dirty="0" err="1" smtClean="0"/>
              <a:t>Brizele</a:t>
            </a:r>
            <a:r>
              <a:rPr lang="en-US" dirty="0" smtClean="0"/>
              <a:t> de </a:t>
            </a:r>
            <a:r>
              <a:rPr lang="en-US" dirty="0" err="1" smtClean="0"/>
              <a:t>zii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de </a:t>
            </a:r>
            <a:r>
              <a:rPr lang="en-US" dirty="0" err="1" smtClean="0"/>
              <a:t>noapte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caracteristice</a:t>
            </a:r>
            <a:r>
              <a:rPr lang="en-US" dirty="0" smtClean="0"/>
              <a:t> </a:t>
            </a:r>
            <a:r>
              <a:rPr lang="en-US" dirty="0" err="1" smtClean="0"/>
              <a:t>acestui</a:t>
            </a:r>
            <a:r>
              <a:rPr lang="en-US" dirty="0" smtClean="0"/>
              <a:t> </a:t>
            </a:r>
            <a:r>
              <a:rPr lang="en-US" dirty="0" err="1" smtClean="0"/>
              <a:t>jude</a:t>
            </a:r>
            <a:r>
              <a:rPr lang="ro-RO" dirty="0" smtClean="0"/>
              <a:t>ț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Populatia</a:t>
            </a:r>
            <a:r>
              <a:rPr lang="en-US" dirty="0" smtClean="0"/>
              <a:t> </a:t>
            </a:r>
            <a:r>
              <a:rPr lang="en-US" dirty="0" err="1" smtClean="0"/>
              <a:t>municipiului</a:t>
            </a:r>
            <a:r>
              <a:rPr lang="en-US" dirty="0" smtClean="0"/>
              <a:t> Constanta se </a:t>
            </a:r>
            <a:r>
              <a:rPr lang="en-US" dirty="0" err="1" smtClean="0"/>
              <a:t>ridic</a:t>
            </a:r>
            <a:r>
              <a:rPr lang="ro-RO" dirty="0" smtClean="0"/>
              <a:t>ă</a:t>
            </a:r>
            <a:r>
              <a:rPr lang="en-US" dirty="0" smtClean="0"/>
              <a:t> la 283.872 de </a:t>
            </a:r>
            <a:r>
              <a:rPr lang="en-US" dirty="0" err="1" smtClean="0"/>
              <a:t>locuitori,in</a:t>
            </a:r>
            <a:r>
              <a:rPr lang="en-US" dirty="0" smtClean="0"/>
              <a:t> </a:t>
            </a:r>
            <a:r>
              <a:rPr lang="en-US" dirty="0" err="1" smtClean="0"/>
              <a:t>scadere</a:t>
            </a:r>
            <a:r>
              <a:rPr lang="en-US" dirty="0" smtClean="0"/>
              <a:t> c</a:t>
            </a:r>
            <a:r>
              <a:rPr lang="ro-RO" dirty="0" smtClean="0"/>
              <a:t>â</a:t>
            </a:r>
            <a:r>
              <a:rPr lang="en-US" dirty="0" err="1" smtClean="0"/>
              <a:t>nd</a:t>
            </a:r>
            <a:r>
              <a:rPr lang="en-US" dirty="0" smtClean="0"/>
              <a:t> se </a:t>
            </a:r>
            <a:r>
              <a:rPr lang="ro-RO" dirty="0" smtClean="0"/>
              <a:t>î</a:t>
            </a:r>
            <a:r>
              <a:rPr lang="en-US" dirty="0" err="1" smtClean="0"/>
              <a:t>nregistraser</a:t>
            </a:r>
            <a:r>
              <a:rPr lang="ro-RO" dirty="0" smtClean="0"/>
              <a:t>ă</a:t>
            </a:r>
            <a:r>
              <a:rPr lang="en-US" dirty="0" smtClean="0"/>
              <a:t> 310.471 de </a:t>
            </a:r>
            <a:r>
              <a:rPr lang="en-US" dirty="0" err="1" smtClean="0"/>
              <a:t>locuitori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Pentru</a:t>
            </a:r>
            <a:r>
              <a:rPr lang="en-US" dirty="0" smtClean="0"/>
              <a:t> 10.36 % din </a:t>
            </a:r>
            <a:r>
              <a:rPr lang="en-US" dirty="0" err="1" smtClean="0"/>
              <a:t>popula</a:t>
            </a:r>
            <a:r>
              <a:rPr lang="ro-RO" dirty="0" smtClean="0"/>
              <a:t>ț</a:t>
            </a:r>
            <a:r>
              <a:rPr lang="en-US" dirty="0" err="1" smtClean="0"/>
              <a:t>ie</a:t>
            </a:r>
            <a:r>
              <a:rPr lang="en-US" dirty="0" smtClean="0"/>
              <a:t> , </a:t>
            </a:r>
            <a:r>
              <a:rPr lang="en-US" dirty="0" err="1" smtClean="0"/>
              <a:t>aparen</a:t>
            </a:r>
            <a:r>
              <a:rPr lang="ro-RO" dirty="0" smtClean="0"/>
              <a:t>tă</a:t>
            </a:r>
            <a:r>
              <a:rPr lang="en-US" dirty="0" smtClean="0"/>
              <a:t> </a:t>
            </a:r>
            <a:r>
              <a:rPr lang="en-US" dirty="0" err="1" smtClean="0"/>
              <a:t>etnic</a:t>
            </a:r>
            <a:r>
              <a:rPr lang="ro-RO" dirty="0" smtClean="0"/>
              <a:t>ă</a:t>
            </a:r>
            <a:r>
              <a:rPr lang="en-US" dirty="0" smtClean="0"/>
              <a:t> nu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cunoscut</a:t>
            </a:r>
            <a:r>
              <a:rPr lang="ro-RO" dirty="0" smtClean="0"/>
              <a:t>ă</a:t>
            </a:r>
            <a:r>
              <a:rPr lang="en-US" dirty="0" smtClean="0"/>
              <a:t> .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locuitorilor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ortodoxi,83.4 %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minoritatea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de </a:t>
            </a:r>
            <a:r>
              <a:rPr lang="en-US" dirty="0" err="1" smtClean="0"/>
              <a:t>musulmani</a:t>
            </a:r>
            <a:r>
              <a:rPr lang="en-US" dirty="0" smtClean="0"/>
              <a:t> 5.13 % 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 SI ADMINISTRATIE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Constan</a:t>
            </a:r>
            <a:r>
              <a:rPr lang="ro-RO" dirty="0" smtClean="0"/>
              <a:t>ț</a:t>
            </a:r>
            <a:r>
              <a:rPr lang="en-US" dirty="0" smtClean="0"/>
              <a:t>a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administrat</a:t>
            </a:r>
            <a:r>
              <a:rPr lang="en-US" dirty="0" smtClean="0"/>
              <a:t> de un </a:t>
            </a:r>
            <a:r>
              <a:rPr lang="en-US" dirty="0" err="1" smtClean="0"/>
              <a:t>primar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un </a:t>
            </a:r>
            <a:r>
              <a:rPr lang="en-US" dirty="0" err="1" smtClean="0"/>
              <a:t>consiliu</a:t>
            </a:r>
            <a:r>
              <a:rPr lang="en-US" dirty="0" smtClean="0"/>
              <a:t> local </a:t>
            </a:r>
            <a:r>
              <a:rPr lang="en-US" dirty="0" err="1" smtClean="0"/>
              <a:t>alc</a:t>
            </a:r>
            <a:r>
              <a:rPr lang="ro-RO" dirty="0" smtClean="0"/>
              <a:t>ă</a:t>
            </a:r>
            <a:r>
              <a:rPr lang="en-US" dirty="0" err="1" smtClean="0"/>
              <a:t>tuit</a:t>
            </a:r>
            <a:r>
              <a:rPr lang="en-US" dirty="0" smtClean="0"/>
              <a:t> din 27 de </a:t>
            </a:r>
            <a:r>
              <a:rPr lang="en-US" dirty="0" err="1" smtClean="0"/>
              <a:t>consilieri</a:t>
            </a:r>
            <a:r>
              <a:rPr lang="en-US" dirty="0" smtClean="0"/>
              <a:t> , </a:t>
            </a:r>
            <a:r>
              <a:rPr lang="en-US" dirty="0" err="1" smtClean="0"/>
              <a:t>primarul</a:t>
            </a:r>
            <a:r>
              <a:rPr lang="en-US" dirty="0" smtClean="0"/>
              <a:t> de la PSD a </a:t>
            </a:r>
            <a:r>
              <a:rPr lang="en-US" dirty="0" err="1" smtClean="0"/>
              <a:t>fost</a:t>
            </a:r>
            <a:r>
              <a:rPr lang="en-US" dirty="0" smtClean="0"/>
              <a:t> ales in 24 </a:t>
            </a:r>
            <a:r>
              <a:rPr lang="en-US" dirty="0" err="1" smtClean="0"/>
              <a:t>iunie</a:t>
            </a:r>
            <a:r>
              <a:rPr lang="en-US" dirty="0" smtClean="0"/>
              <a:t> 2016,consiliul local are </a:t>
            </a:r>
            <a:r>
              <a:rPr lang="en-US" dirty="0" err="1" smtClean="0"/>
              <a:t>urmatoarea</a:t>
            </a:r>
            <a:r>
              <a:rPr lang="en-US" dirty="0" smtClean="0"/>
              <a:t> </a:t>
            </a:r>
            <a:r>
              <a:rPr lang="en-US" dirty="0" err="1" smtClean="0"/>
              <a:t>componenta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:</a:t>
            </a:r>
          </a:p>
          <a:p>
            <a:r>
              <a:rPr lang="en-US" dirty="0" smtClean="0"/>
              <a:t>PSD-13 CONSILIERI</a:t>
            </a:r>
          </a:p>
          <a:p>
            <a:r>
              <a:rPr lang="en-US" dirty="0" smtClean="0"/>
              <a:t>PNL-10 CONSILIERI</a:t>
            </a:r>
          </a:p>
          <a:p>
            <a:r>
              <a:rPr lang="en-US" dirty="0" smtClean="0"/>
              <a:t>PMP-3 CONSILIERI</a:t>
            </a:r>
          </a:p>
          <a:p>
            <a:r>
              <a:rPr lang="en-US" dirty="0" err="1" smtClean="0"/>
              <a:t>Candidat</a:t>
            </a:r>
            <a:r>
              <a:rPr lang="en-US" dirty="0" smtClean="0"/>
              <a:t> independent-1 CONSILIER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788</Words>
  <Application>Microsoft Office PowerPoint</Application>
  <PresentationFormat>On-screen Show (4:3)</PresentationFormat>
  <Paragraphs>47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                           Constanța</vt:lpstr>
      <vt:lpstr>Amplasare</vt:lpstr>
      <vt:lpstr>ape</vt:lpstr>
      <vt:lpstr>Slide 4</vt:lpstr>
      <vt:lpstr>Slide 5</vt:lpstr>
      <vt:lpstr>CLIMA</vt:lpstr>
      <vt:lpstr>Slide 7</vt:lpstr>
      <vt:lpstr>POPULATIA</vt:lpstr>
      <vt:lpstr>POLITICA SI ADMINISTRATIE</vt:lpstr>
      <vt:lpstr>Zona metropolitana</vt:lpstr>
      <vt:lpstr>                       Transporturi                </vt:lpstr>
      <vt:lpstr>RUTIERE</vt:lpstr>
      <vt:lpstr>AUTOSTRAZI</vt:lpstr>
      <vt:lpstr>DRUMURI EUROPENE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Constanța</dc:title>
  <dc:creator>User</dc:creator>
  <cp:lastModifiedBy>User</cp:lastModifiedBy>
  <cp:revision>24</cp:revision>
  <dcterms:created xsi:type="dcterms:W3CDTF">2006-08-16T00:00:00Z</dcterms:created>
  <dcterms:modified xsi:type="dcterms:W3CDTF">2018-04-24T07:25:40Z</dcterms:modified>
</cp:coreProperties>
</file>